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8" r:id="rId10"/>
    <p:sldId id="269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BC4D"/>
    <a:srgbClr val="6ABC55"/>
    <a:srgbClr val="67BD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 descr="Logotipo&#10;&#10;Descrição gerada automaticamente">
            <a:extLst>
              <a:ext uri="{FF2B5EF4-FFF2-40B4-BE49-F238E27FC236}">
                <a16:creationId xmlns:a16="http://schemas.microsoft.com/office/drawing/2014/main" id="{1A347D54-0363-5838-FCBA-430ED1F1F1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57" t="74908" r="30800" b="11479"/>
          <a:stretch/>
        </p:blipFill>
        <p:spPr>
          <a:xfrm>
            <a:off x="10212280" y="6377989"/>
            <a:ext cx="1979720" cy="408127"/>
          </a:xfrm>
          <a:prstGeom prst="rect">
            <a:avLst/>
          </a:prstGeom>
        </p:spPr>
      </p:pic>
      <p:pic>
        <p:nvPicPr>
          <p:cNvPr id="14" name="Imagem 13" descr="Logotipo&#10;&#10;Descrição gerada automaticamente">
            <a:extLst>
              <a:ext uri="{FF2B5EF4-FFF2-40B4-BE49-F238E27FC236}">
                <a16:creationId xmlns:a16="http://schemas.microsoft.com/office/drawing/2014/main" id="{83622A6A-4272-1DA6-E02B-714E0269EE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87" t="11262" r="33956" b="30744"/>
          <a:stretch/>
        </p:blipFill>
        <p:spPr>
          <a:xfrm>
            <a:off x="9795030" y="6371072"/>
            <a:ext cx="417250" cy="42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81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2281D8-762E-4ED9-AB47-E777ED9B6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04E9CE6-17CC-4EB7-A3DC-C743D03B8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C576EE-ABB9-44AC-907B-F71140D30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040170-0A85-41FF-89F6-776D056E9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F78DA0-9E70-434B-BD54-1BFDCF6D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52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8CECE2F-A93F-4FA4-ACEA-981E37B991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C10CB78-0758-4AF7-BD3B-3FC50CADB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6B601A-650A-44E0-BEDD-84434434D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DFD62F-A78F-46C9-AB77-E3AC8772E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3F879C-5BE0-46BE-8EF4-3F8105674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160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D0F292-B258-4FB9-9583-669C7D1B6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52CA42-AE79-4054-9881-4E18E64A2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11BC3D-1377-49E2-87F7-3577F865E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EE7AC1-9683-48F0-B51D-1BC7C75E9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618FB6-82EF-4636-AF6C-63FF4D36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E7D9688D-A093-3EBC-DC7B-390D52612F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57" t="74908" r="30800" b="11479"/>
          <a:stretch/>
        </p:blipFill>
        <p:spPr>
          <a:xfrm>
            <a:off x="9925235" y="6311900"/>
            <a:ext cx="2266765" cy="467302"/>
          </a:xfrm>
          <a:prstGeom prst="rect">
            <a:avLst/>
          </a:prstGeom>
        </p:spPr>
      </p:pic>
      <p:pic>
        <p:nvPicPr>
          <p:cNvPr id="12" name="Imagem 11" descr="Logotipo&#10;&#10;Descrição gerada automaticamente">
            <a:extLst>
              <a:ext uri="{FF2B5EF4-FFF2-40B4-BE49-F238E27FC236}">
                <a16:creationId xmlns:a16="http://schemas.microsoft.com/office/drawing/2014/main" id="{058B5550-4A7E-892D-62F1-E039F30FE1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87" t="11262" r="33956" b="30744"/>
          <a:stretch/>
        </p:blipFill>
        <p:spPr>
          <a:xfrm>
            <a:off x="9468035" y="6356350"/>
            <a:ext cx="417250" cy="42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71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E1CB7E-CD99-4A3C-9328-A156AA90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E392D25-0ADC-4F27-AB58-F39F22093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E896D8-9A5F-4BB9-917E-CBDC324EC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B7BD89-7D1A-41D6-A5FA-E2CB1FF4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018C25-B4F4-4F7A-929D-C6D7A663A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794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49605B-D82D-435E-B294-61E24EC6C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ABE226-27B8-45E5-BC03-3D9E9E5237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52856E2-BAE7-499E-9901-BAF4F4BB5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761A35-22AA-4C0A-A8BB-19168E25F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AFA3402-C934-4B63-A4AE-117A4A5ED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6B4A3B-2EE3-43F2-BF54-09DA832EA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371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5C272D-A9F9-4C93-865D-9C634661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9EE90D-AE63-467A-B346-0E25C1CD4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1B8BE1C-C29C-44A1-85F0-0DF53625C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072A2F6-1302-4629-8110-D3E41A7F9C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41150C1-F786-4166-B685-A6822CD48E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1A70129-43F1-4E4B-B861-8D75D9182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8271855-18A3-4CBC-B1BE-D3526E981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E7DDCF9-7605-47E1-9C1F-67441755F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95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A9EC6-BBA2-469E-95B9-51AC68B4D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2B229B0-02A8-4C38-ACFC-79CDC28F4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8D85DA6-2FE8-43A8-AB2D-B11486CF7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3D7B30C-18CE-4586-8C36-8F66A501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87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885AB37-C026-4DE4-BD97-111F896C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E441340-161D-42FD-9ECF-8AD74600D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116960-47D5-4F69-948A-59C20C661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92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FA628-08CF-4216-91A5-960321D0F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233662-46CB-442A-83F5-23E463BA8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0DE60AF-0AB0-4D4A-9879-3C9B714DD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E91AF85-7E68-4304-8F04-665DD833B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B058A83-0C03-4111-84FE-DE54DD978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D544C1F-BC9B-4313-BCCF-3708D6FDD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92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CB06F-7D96-40BB-9414-62A116E02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FFB14D9-34AE-4F21-BD34-6FEA12487C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0FD44F-68E5-4017-9AC7-116E76199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61D739E-B58F-4E14-8C2E-78C7C502E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5FCD9AE-DF78-44AC-A454-4FA1639A1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B7D1061-0EB2-49B1-96AF-2119F128C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372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33CFDD3-9A7A-4C8E-9A2C-9A77A13F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C6A595F-464A-4E2B-82BB-EB97969AD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593C55-4EC6-4706-8C66-3116DA2E0B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06534-6EAC-4637-9CB7-5B8EE2D2EDFA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F5591F-D15E-4019-AF4B-C881C7F3BD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890C37-DC1F-400A-906D-044DD86DE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961E6-BD94-4BB5-94F9-ECCBBDD3D8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77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5">
            <a:extLst>
              <a:ext uri="{FF2B5EF4-FFF2-40B4-BE49-F238E27FC236}">
                <a16:creationId xmlns:a16="http://schemas.microsoft.com/office/drawing/2014/main" id="{E39F9FDF-684C-4A98-95AC-F15250931B64}"/>
              </a:ext>
            </a:extLst>
          </p:cNvPr>
          <p:cNvSpPr txBox="1">
            <a:spLocks/>
          </p:cNvSpPr>
          <p:nvPr/>
        </p:nvSpPr>
        <p:spPr>
          <a:xfrm>
            <a:off x="1792982" y="2471439"/>
            <a:ext cx="9649367" cy="95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defPPr>
              <a:defRPr lang="pt-BR"/>
            </a:defPPr>
            <a:lvl1pPr marL="12700">
              <a:lnSpc>
                <a:spcPct val="100000"/>
              </a:lnSpc>
              <a:spcBef>
                <a:spcPts val="0"/>
              </a:spcBef>
              <a:buNone/>
              <a:defRPr sz="4400">
                <a:latin typeface="Helvetica Neue" panose="020B0604020202020204" charset="0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Breve apresentação </a:t>
            </a:r>
            <a:r>
              <a:rPr lang="en-US" sz="4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sobre</a:t>
            </a:r>
            <a:r>
              <a:rPr lang="en-US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n-US" sz="40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empresa</a:t>
            </a:r>
            <a:r>
              <a:rPr lang="en-US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CE233E5-3D68-413A-BBFF-A641DA4F6E8B}"/>
              </a:ext>
            </a:extLst>
          </p:cNvPr>
          <p:cNvSpPr txBox="1"/>
          <p:nvPr/>
        </p:nvSpPr>
        <p:spPr>
          <a:xfrm>
            <a:off x="9336321" y="5459831"/>
            <a:ext cx="2728952" cy="369332"/>
          </a:xfrm>
          <a:prstGeom prst="rect">
            <a:avLst/>
          </a:prstGeom>
          <a:solidFill>
            <a:srgbClr val="65BC4D"/>
          </a:solidFill>
        </p:spPr>
        <p:txBody>
          <a:bodyPr wrap="none" rtlCol="0">
            <a:spAutoFit/>
          </a:bodyPr>
          <a:lstStyle/>
          <a:p>
            <a:r>
              <a:rPr lang="pt-BR" dirty="0"/>
              <a:t>Não retirar ou cobrir a logo</a:t>
            </a:r>
          </a:p>
        </p:txBody>
      </p:sp>
      <p:cxnSp>
        <p:nvCxnSpPr>
          <p:cNvPr id="5" name="Conector de Seta Reta 4">
            <a:extLst>
              <a:ext uri="{FF2B5EF4-FFF2-40B4-BE49-F238E27FC236}">
                <a16:creationId xmlns:a16="http://schemas.microsoft.com/office/drawing/2014/main" id="{3CACA611-2759-44D5-ADBF-603E7E994B73}"/>
              </a:ext>
            </a:extLst>
          </p:cNvPr>
          <p:cNvCxnSpPr>
            <a:cxnSpLocks/>
          </p:cNvCxnSpPr>
          <p:nvPr/>
        </p:nvCxnSpPr>
        <p:spPr>
          <a:xfrm>
            <a:off x="10835035" y="5829163"/>
            <a:ext cx="0" cy="4775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844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9;p6">
            <a:extLst>
              <a:ext uri="{FF2B5EF4-FFF2-40B4-BE49-F238E27FC236}">
                <a16:creationId xmlns:a16="http://schemas.microsoft.com/office/drawing/2014/main" id="{C89A0855-B577-4C70-8A6C-203631C27754}"/>
              </a:ext>
            </a:extLst>
          </p:cNvPr>
          <p:cNvSpPr txBox="1">
            <a:spLocks/>
          </p:cNvSpPr>
          <p:nvPr/>
        </p:nvSpPr>
        <p:spPr>
          <a:xfrm>
            <a:off x="1109376" y="635408"/>
            <a:ext cx="8733871" cy="157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defPPr>
              <a:defRPr lang="pt-BR"/>
            </a:defPPr>
            <a:lvl1pPr marL="12700">
              <a:lnSpc>
                <a:spcPct val="100000"/>
              </a:lnSpc>
              <a:spcBef>
                <a:spcPts val="0"/>
              </a:spcBef>
              <a:buNone/>
              <a:defRPr sz="4400">
                <a:latin typeface="Helvetica Neue" panose="020B0604020202020204" charset="0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6.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  <a:sym typeface="Helvetica Neue"/>
              </a:rPr>
              <a:t>Resultados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  <a:latin typeface="Helvetica Neue" panose="020B0604020202020204" charset="0"/>
              <a:sym typeface="Helvetica Neue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23056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5">
            <a:extLst>
              <a:ext uri="{FF2B5EF4-FFF2-40B4-BE49-F238E27FC236}">
                <a16:creationId xmlns:a16="http://schemas.microsoft.com/office/drawing/2014/main" id="{E39F9FDF-684C-4A98-95AC-F15250931B64}"/>
              </a:ext>
            </a:extLst>
          </p:cNvPr>
          <p:cNvSpPr txBox="1">
            <a:spLocks/>
          </p:cNvSpPr>
          <p:nvPr/>
        </p:nvSpPr>
        <p:spPr>
          <a:xfrm>
            <a:off x="894225" y="635408"/>
            <a:ext cx="5843905" cy="1019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latin typeface="Helvetica Neue" panose="020B0604020202020204" charset="0"/>
              </a:rPr>
              <a:t>Como preencher?</a:t>
            </a:r>
          </a:p>
        </p:txBody>
      </p:sp>
      <p:sp>
        <p:nvSpPr>
          <p:cNvPr id="3" name="Google Shape;102;p5">
            <a:extLst>
              <a:ext uri="{FF2B5EF4-FFF2-40B4-BE49-F238E27FC236}">
                <a16:creationId xmlns:a16="http://schemas.microsoft.com/office/drawing/2014/main" id="{14A1487E-C296-4A52-B290-5FC803B82142}"/>
              </a:ext>
            </a:extLst>
          </p:cNvPr>
          <p:cNvSpPr txBox="1"/>
          <p:nvPr/>
        </p:nvSpPr>
        <p:spPr>
          <a:xfrm>
            <a:off x="894225" y="2435785"/>
            <a:ext cx="5619381" cy="4198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498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Título, tema</a:t>
            </a:r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2200" b="1" dirty="0">
              <a:solidFill>
                <a:schemeClr val="tx1">
                  <a:lumMod val="50000"/>
                  <a:lumOff val="50000"/>
                </a:schemeClr>
              </a:solidFill>
              <a:latin typeface="Helvetica Neue" panose="020B0604020202020204" charset="0"/>
            </a:endParaRPr>
          </a:p>
          <a:p>
            <a:pPr marL="12700" lvl="0" indent="0" algn="l" rtl="0">
              <a:lnSpc>
                <a:spcPct val="100000"/>
              </a:lnSpc>
              <a:spcBef>
                <a:spcPts val="1180"/>
              </a:spcBef>
              <a:spcAft>
                <a:spcPts val="0"/>
              </a:spcAft>
              <a:buNone/>
            </a:pP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1. Histórico</a:t>
            </a:r>
          </a:p>
          <a:p>
            <a:pPr marL="12700" lvl="0" indent="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2. Estado atual e oportunidade</a:t>
            </a:r>
          </a:p>
          <a:p>
            <a:pPr marL="12700">
              <a:spcBef>
                <a:spcPts val="1080"/>
              </a:spcBef>
            </a:pP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3. Objetivo/ Meta</a:t>
            </a:r>
          </a:p>
          <a:p>
            <a:pPr marL="12700" lvl="0" indent="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4. Análise da causa raiz </a:t>
            </a:r>
          </a:p>
          <a:p>
            <a:pPr marL="12700" lvl="0" indent="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5. Plano de ação</a:t>
            </a:r>
          </a:p>
          <a:p>
            <a:pPr marL="12700" lvl="0" indent="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sym typeface="Helvetica Neue"/>
              </a:rPr>
              <a:t>6. Confirmação do efeito</a:t>
            </a:r>
          </a:p>
          <a:p>
            <a:pPr marL="12700" lvl="0" indent="0" algn="l" rtl="0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None/>
            </a:pPr>
            <a:r>
              <a:rPr lang="pt-B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sym typeface="Helvetica Neue"/>
              </a:rPr>
              <a:t>7. Resultados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2AE953-914E-45E0-A188-7E68F9F07FF9}"/>
              </a:ext>
            </a:extLst>
          </p:cNvPr>
          <p:cNvSpPr txBox="1"/>
          <p:nvPr/>
        </p:nvSpPr>
        <p:spPr>
          <a:xfrm>
            <a:off x="801134" y="1906655"/>
            <a:ext cx="11424943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</a:rPr>
              <a:t>Apresentar evidências das melhorias implementadas por meio de gráficos, fotos e demais registros, seguindo as etapas abaixo:</a:t>
            </a:r>
          </a:p>
        </p:txBody>
      </p:sp>
    </p:spTree>
    <p:extLst>
      <p:ext uri="{BB962C8B-B14F-4D97-AF65-F5344CB8AC3E}">
        <p14:creationId xmlns:p14="http://schemas.microsoft.com/office/powerpoint/2010/main" val="358612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9;p6">
            <a:extLst>
              <a:ext uri="{FF2B5EF4-FFF2-40B4-BE49-F238E27FC236}">
                <a16:creationId xmlns:a16="http://schemas.microsoft.com/office/drawing/2014/main" id="{C89A0855-B577-4C70-8A6C-203631C27754}"/>
              </a:ext>
            </a:extLst>
          </p:cNvPr>
          <p:cNvSpPr txBox="1">
            <a:spLocks/>
          </p:cNvSpPr>
          <p:nvPr/>
        </p:nvSpPr>
        <p:spPr>
          <a:xfrm>
            <a:off x="1028694" y="635408"/>
            <a:ext cx="5843905" cy="1019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defPPr>
              <a:defRPr lang="pt-BR"/>
            </a:defPPr>
            <a:lvl1pPr marL="12700">
              <a:lnSpc>
                <a:spcPct val="100000"/>
              </a:lnSpc>
              <a:spcBef>
                <a:spcPts val="0"/>
              </a:spcBef>
              <a:buNone/>
              <a:defRPr sz="4400">
                <a:latin typeface="Helvetica Neue" panose="020B0604020202020204" charset="0"/>
                <a:ea typeface="+mj-ea"/>
                <a:cs typeface="+mj-c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/ </a:t>
            </a:r>
            <a:r>
              <a:rPr lang="en-US" dirty="0" err="1"/>
              <a:t>Identificação</a:t>
            </a:r>
            <a:endParaRPr lang="en-US" dirty="0"/>
          </a:p>
        </p:txBody>
      </p:sp>
      <p:sp>
        <p:nvSpPr>
          <p:cNvPr id="7" name="Google Shape;110;p6">
            <a:extLst>
              <a:ext uri="{FF2B5EF4-FFF2-40B4-BE49-F238E27FC236}">
                <a16:creationId xmlns:a16="http://schemas.microsoft.com/office/drawing/2014/main" id="{D7B9CD6C-BC66-46AD-A1E1-48F9860873AC}"/>
              </a:ext>
            </a:extLst>
          </p:cNvPr>
          <p:cNvSpPr txBox="1"/>
          <p:nvPr/>
        </p:nvSpPr>
        <p:spPr>
          <a:xfrm>
            <a:off x="1215460" y="1998457"/>
            <a:ext cx="6275832" cy="73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4600" rIns="0" bIns="0" anchor="t" anchorCtr="0">
            <a:spAutoFit/>
          </a:bodyPr>
          <a:lstStyle/>
          <a:p>
            <a:pPr marL="469265" lvl="0" indent="-45656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4242"/>
              </a:buClr>
              <a:buSzPts val="1800"/>
              <a:buFont typeface="MS PGothic"/>
              <a:buChar char="➔"/>
            </a:pP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que se 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refere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se 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uma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correção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uma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melhoria</a:t>
            </a:r>
            <a:endParaRPr sz="1800" dirty="0">
              <a:solidFill>
                <a:schemeClr val="tx1">
                  <a:lumMod val="50000"/>
                  <a:lumOff val="50000"/>
                </a:schemeClr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69265" lvl="0" indent="-456565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424242"/>
              </a:buClr>
              <a:buSzPts val="1800"/>
              <a:buFont typeface="MS PGothic"/>
              <a:buChar char="➔"/>
            </a:pP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Ǫual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processo</a:t>
            </a:r>
            <a:endParaRPr sz="1800" dirty="0">
              <a:solidFill>
                <a:schemeClr val="tx1">
                  <a:lumMod val="50000"/>
                  <a:lumOff val="50000"/>
                </a:schemeClr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90195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9;p6">
            <a:extLst>
              <a:ext uri="{FF2B5EF4-FFF2-40B4-BE49-F238E27FC236}">
                <a16:creationId xmlns:a16="http://schemas.microsoft.com/office/drawing/2014/main" id="{C89A0855-B577-4C70-8A6C-203631C27754}"/>
              </a:ext>
            </a:extLst>
          </p:cNvPr>
          <p:cNvSpPr txBox="1">
            <a:spLocks/>
          </p:cNvSpPr>
          <p:nvPr/>
        </p:nvSpPr>
        <p:spPr>
          <a:xfrm>
            <a:off x="1109376" y="635408"/>
            <a:ext cx="5843905" cy="1019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defPPr>
              <a:defRPr lang="pt-BR"/>
            </a:defPPr>
            <a:lvl1pPr marL="12700">
              <a:lnSpc>
                <a:spcPct val="100000"/>
              </a:lnSpc>
              <a:spcBef>
                <a:spcPts val="0"/>
              </a:spcBef>
              <a:buNone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+mj-ea"/>
                <a:cs typeface="+mj-cs"/>
              </a:defRPr>
            </a:lvl1pPr>
          </a:lstStyle>
          <a:p>
            <a:r>
              <a:rPr lang="en-US" dirty="0"/>
              <a:t>1. </a:t>
            </a:r>
            <a:r>
              <a:rPr lang="en-US" dirty="0" err="1"/>
              <a:t>Histórico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325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9;p6">
            <a:extLst>
              <a:ext uri="{FF2B5EF4-FFF2-40B4-BE49-F238E27FC236}">
                <a16:creationId xmlns:a16="http://schemas.microsoft.com/office/drawing/2014/main" id="{C89A0855-B577-4C70-8A6C-203631C27754}"/>
              </a:ext>
            </a:extLst>
          </p:cNvPr>
          <p:cNvSpPr txBox="1">
            <a:spLocks/>
          </p:cNvSpPr>
          <p:nvPr/>
        </p:nvSpPr>
        <p:spPr>
          <a:xfrm>
            <a:off x="1109376" y="635408"/>
            <a:ext cx="8733871" cy="157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defPPr>
              <a:defRPr lang="pt-BR"/>
            </a:defPPr>
            <a:lvl1pPr marL="12700">
              <a:lnSpc>
                <a:spcPct val="100000"/>
              </a:lnSpc>
              <a:spcBef>
                <a:spcPts val="0"/>
              </a:spcBef>
              <a:buNone/>
              <a:defRPr sz="4400">
                <a:latin typeface="Helvetica Neue" panose="020B0604020202020204" charset="0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 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sym typeface="Helvetica Neue"/>
              </a:rPr>
              <a:t>Estado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  <a:sym typeface="Helvetica Neue"/>
              </a:rPr>
              <a:t>atual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sym typeface="Helvetica Neue"/>
              </a:rPr>
              <a:t> e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  <a:sym typeface="Helvetica Neue"/>
              </a:rPr>
              <a:t>oportunidade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  <a:sym typeface="Helvetica Neue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34223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9;p6">
            <a:extLst>
              <a:ext uri="{FF2B5EF4-FFF2-40B4-BE49-F238E27FC236}">
                <a16:creationId xmlns:a16="http://schemas.microsoft.com/office/drawing/2014/main" id="{C89A0855-B577-4C70-8A6C-203631C27754}"/>
              </a:ext>
            </a:extLst>
          </p:cNvPr>
          <p:cNvSpPr txBox="1">
            <a:spLocks/>
          </p:cNvSpPr>
          <p:nvPr/>
        </p:nvSpPr>
        <p:spPr>
          <a:xfrm>
            <a:off x="1109376" y="635408"/>
            <a:ext cx="8733871" cy="157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defPPr>
              <a:defRPr lang="pt-BR"/>
            </a:defPPr>
            <a:lvl1pPr marL="12700">
              <a:lnSpc>
                <a:spcPct val="100000"/>
              </a:lnSpc>
              <a:spcBef>
                <a:spcPts val="0"/>
              </a:spcBef>
              <a:buNone/>
              <a:defRPr sz="4400">
                <a:latin typeface="Helvetica Neue" panose="020B0604020202020204" charset="0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3.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  <a:sym typeface="Helvetica Neue"/>
              </a:rPr>
              <a:t>Objetivo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sym typeface="Helvetica Neue"/>
              </a:rPr>
              <a:t>/ Meta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11944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9;p6">
            <a:extLst>
              <a:ext uri="{FF2B5EF4-FFF2-40B4-BE49-F238E27FC236}">
                <a16:creationId xmlns:a16="http://schemas.microsoft.com/office/drawing/2014/main" id="{C89A0855-B577-4C70-8A6C-203631C27754}"/>
              </a:ext>
            </a:extLst>
          </p:cNvPr>
          <p:cNvSpPr txBox="1">
            <a:spLocks/>
          </p:cNvSpPr>
          <p:nvPr/>
        </p:nvSpPr>
        <p:spPr>
          <a:xfrm>
            <a:off x="1109376" y="635408"/>
            <a:ext cx="8733871" cy="95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defPPr>
              <a:defRPr lang="pt-BR"/>
            </a:defPPr>
            <a:lvl1pPr marL="12700">
              <a:lnSpc>
                <a:spcPct val="100000"/>
              </a:lnSpc>
              <a:spcBef>
                <a:spcPts val="0"/>
              </a:spcBef>
              <a:buNone/>
              <a:defRPr sz="4400">
                <a:latin typeface="Helvetica Neue" panose="020B0604020202020204" charset="0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4.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Análise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 da causa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raiz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89775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9;p6">
            <a:extLst>
              <a:ext uri="{FF2B5EF4-FFF2-40B4-BE49-F238E27FC236}">
                <a16:creationId xmlns:a16="http://schemas.microsoft.com/office/drawing/2014/main" id="{C89A0855-B577-4C70-8A6C-203631C27754}"/>
              </a:ext>
            </a:extLst>
          </p:cNvPr>
          <p:cNvSpPr txBox="1">
            <a:spLocks/>
          </p:cNvSpPr>
          <p:nvPr/>
        </p:nvSpPr>
        <p:spPr>
          <a:xfrm>
            <a:off x="1109376" y="635408"/>
            <a:ext cx="8733871" cy="95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defPPr>
              <a:defRPr lang="pt-BR"/>
            </a:defPPr>
            <a:lvl1pPr marL="12700">
              <a:lnSpc>
                <a:spcPct val="100000"/>
              </a:lnSpc>
              <a:spcBef>
                <a:spcPts val="0"/>
              </a:spcBef>
              <a:buNone/>
              <a:defRPr sz="4400">
                <a:latin typeface="Helvetica Neue" panose="020B0604020202020204" charset="0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5. 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Plano de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ea typeface="Helvetica Neue"/>
                <a:cs typeface="Helvetica Neue"/>
                <a:sym typeface="Helvetica Neue"/>
              </a:rPr>
              <a:t>ação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78379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09;p6">
            <a:extLst>
              <a:ext uri="{FF2B5EF4-FFF2-40B4-BE49-F238E27FC236}">
                <a16:creationId xmlns:a16="http://schemas.microsoft.com/office/drawing/2014/main" id="{C89A0855-B577-4C70-8A6C-203631C27754}"/>
              </a:ext>
            </a:extLst>
          </p:cNvPr>
          <p:cNvSpPr txBox="1">
            <a:spLocks/>
          </p:cNvSpPr>
          <p:nvPr/>
        </p:nvSpPr>
        <p:spPr>
          <a:xfrm>
            <a:off x="1109376" y="635408"/>
            <a:ext cx="8733871" cy="1573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38700" rIns="0" bIns="0" anchor="t" anchorCtr="0">
            <a:spAutoFit/>
          </a:bodyPr>
          <a:lstStyle>
            <a:defPPr>
              <a:defRPr lang="pt-BR"/>
            </a:defPPr>
            <a:lvl1pPr marL="12700">
              <a:lnSpc>
                <a:spcPct val="100000"/>
              </a:lnSpc>
              <a:spcBef>
                <a:spcPts val="0"/>
              </a:spcBef>
              <a:buNone/>
              <a:defRPr sz="4400">
                <a:latin typeface="Helvetica Neue" panose="020B0604020202020204" charset="0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6.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sym typeface="Helvetica Neue"/>
              </a:rPr>
              <a:t>Confirmação</a:t>
            </a:r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sym typeface="Helvetica Neue"/>
              </a:rPr>
              <a:t> do </a:t>
            </a:r>
            <a:r>
              <a:rPr lang="en-US" sz="4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Helvetica Neue" panose="020B0604020202020204" charset="0"/>
                <a:sym typeface="Helvetica Neue"/>
              </a:rPr>
              <a:t>efeito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  <a:latin typeface="Helvetica Neue" panose="020B0604020202020204" charset="0"/>
              <a:sym typeface="Helvetica Neue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039921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120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Helvetica Neue</vt:lpstr>
      <vt:lpstr>MS PGothic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Joziel J C</dc:creator>
  <cp:lastModifiedBy>Jonatas Roders Schel</cp:lastModifiedBy>
  <cp:revision>22</cp:revision>
  <dcterms:created xsi:type="dcterms:W3CDTF">2018-02-17T21:54:36Z</dcterms:created>
  <dcterms:modified xsi:type="dcterms:W3CDTF">2026-05-17T18:30:59Z</dcterms:modified>
</cp:coreProperties>
</file>